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CF25FB2-00FC-40A8-81FE-A07C1FE85BC1}" type="datetimeFigureOut">
              <a:rPr lang="es-MX" smtClean="0"/>
              <a:t>25/02/2011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B43F8AB-E802-4299-94D4-4468D3728ED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REYNOLDS\Videos\electronegatividad4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1152128"/>
          </a:xfrm>
        </p:spPr>
        <p:txBody>
          <a:bodyPr>
            <a:normAutofit fontScale="55000" lnSpcReduction="20000"/>
          </a:bodyPr>
          <a:lstStyle/>
          <a:p>
            <a:r>
              <a:rPr lang="es-MX" sz="5100" dirty="0" smtClean="0">
                <a:solidFill>
                  <a:srgbClr val="C00000"/>
                </a:solidFill>
              </a:rPr>
              <a:t>Tabla periódica interactiva con valores de electronegatividad.</a:t>
            </a:r>
          </a:p>
          <a:p>
            <a:r>
              <a:rPr lang="es-MX" sz="3300" dirty="0" smtClean="0">
                <a:solidFill>
                  <a:srgbClr val="FFFF00"/>
                </a:solidFill>
              </a:rPr>
              <a:t>Instrucciones: Da clic a uno de los menús de la derecha para que se visualicen los datos.</a:t>
            </a:r>
            <a:endParaRPr lang="es-MX" sz="3300" dirty="0">
              <a:solidFill>
                <a:srgbClr val="FFFF00"/>
              </a:solidFill>
            </a:endParaRPr>
          </a:p>
        </p:txBody>
      </p:sp>
      <p:pic>
        <p:nvPicPr>
          <p:cNvPr id="4" name="electronegatividad4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3528" y="1268760"/>
            <a:ext cx="8496944" cy="515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3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27</Words>
  <Application>Microsoft Office PowerPoint</Application>
  <PresentationFormat>Presentación en pantalla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Horizonte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REYNOLDS</dc:creator>
  <cp:lastModifiedBy>REYNOLDS</cp:lastModifiedBy>
  <cp:revision>3</cp:revision>
  <dcterms:created xsi:type="dcterms:W3CDTF">2011-02-25T23:13:44Z</dcterms:created>
  <dcterms:modified xsi:type="dcterms:W3CDTF">2011-02-25T23:20:28Z</dcterms:modified>
</cp:coreProperties>
</file>