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73" r:id="rId2"/>
    <p:sldMasterId id="2147483785" r:id="rId3"/>
    <p:sldMasterId id="2147483797" r:id="rId4"/>
    <p:sldMasterId id="2147483809" r:id="rId5"/>
    <p:sldMasterId id="2147483821" r:id="rId6"/>
    <p:sldMasterId id="2147483833" r:id="rId7"/>
    <p:sldMasterId id="2147483845" r:id="rId8"/>
  </p:sldMasterIdLst>
  <p:sldIdLst>
    <p:sldId id="285" r:id="rId9"/>
    <p:sldId id="261" r:id="rId10"/>
    <p:sldId id="263" r:id="rId11"/>
    <p:sldId id="266" r:id="rId12"/>
    <p:sldId id="267" r:id="rId13"/>
    <p:sldId id="268" r:id="rId14"/>
    <p:sldId id="269" r:id="rId15"/>
    <p:sldId id="270" r:id="rId16"/>
    <p:sldId id="274" r:id="rId17"/>
    <p:sldId id="288" r:id="rId18"/>
    <p:sldId id="292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87" autoAdjust="0"/>
    <p:restoredTop sz="94581" autoAdjust="0"/>
  </p:normalViewPr>
  <p:slideViewPr>
    <p:cSldViewPr>
      <p:cViewPr>
        <p:scale>
          <a:sx n="66" d="100"/>
          <a:sy n="66" d="100"/>
        </p:scale>
        <p:origin x="-72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EDE89-5DF1-48CD-849E-C70C897D4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63D7-F610-469C-8C16-143360EAC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6738462-62A3-4074-8B5C-5BEA62001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DE89-5DF1-48CD-849E-C70C897D4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8A64-1E8E-49E4-BC97-DD6077AEC8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A420-7F64-458F-98DD-8903D4BB08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76DE-9D4D-4BE3-8E85-29B995C0C3F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5A7E-8DB3-4A3A-BEE0-FB9FFE61E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4385-002E-457E-A5FB-BBE371DD0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99D8-82D8-4043-873B-EC4388947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D6EC6-2A53-4348-A8E2-D8C2C93F2D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EB8A64-1E8E-49E4-BC97-DD6077AEC8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402-10C7-4069-A670-1F0C3DE9A0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63D7-F610-469C-8C16-143360EAC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462-62A3-4074-8B5C-5BEA62001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DE89-5DF1-48CD-849E-C70C897D4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8A64-1E8E-49E4-BC97-DD6077AEC8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A420-7F64-458F-98DD-8903D4BB08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76DE-9D4D-4BE3-8E85-29B995C0C3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5A7E-8DB3-4A3A-BEE0-FB9FFE61E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4385-002E-457E-A5FB-BBE371DD0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99D8-82D8-4043-873B-EC4388947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465A420-7F64-458F-98DD-8903D4BB084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6EC6-2A53-4348-A8E2-D8C2C93F2D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047402-10C7-4069-A670-1F0C3DE9A0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63D7-F610-469C-8C16-143360EAC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462-62A3-4074-8B5C-5BEA62001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DE89-5DF1-48CD-849E-C70C897D4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8A64-1E8E-49E4-BC97-DD6077AEC8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A420-7F64-458F-98DD-8903D4BB08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76DE-9D4D-4BE3-8E85-29B995C0C3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5A7E-8DB3-4A3A-BEE0-FB9FFE61E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4385-002E-457E-A5FB-BBE371DD0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E576DE-9D4D-4BE3-8E85-29B995C0C3F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99D8-82D8-4043-873B-EC4388947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6EC6-2A53-4348-A8E2-D8C2C93F2D0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402-10C7-4069-A670-1F0C3DE9A0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63D7-F610-469C-8C16-143360EAC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462-62A3-4074-8B5C-5BEA62001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DE89-5DF1-48CD-849E-C70C897D4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8A64-1E8E-49E4-BC97-DD6077AEC8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A420-7F64-458F-98DD-8903D4BB08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76DE-9D4D-4BE3-8E85-29B995C0C3F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5A7E-8DB3-4A3A-BEE0-FB9FFE61E06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815A7E-8DB3-4A3A-BEE0-FB9FFE61E06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4385-002E-457E-A5FB-BBE371DD0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99D8-82D8-4043-873B-EC4388947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6EC6-2A53-4348-A8E2-D8C2C93F2D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402-10C7-4069-A670-1F0C3DE9A0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63D7-F610-469C-8C16-143360EAC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462-62A3-4074-8B5C-5BEA62001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DE89-5DF1-48CD-849E-C70C897D4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8A64-1E8E-49E4-BC97-DD6077AEC8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A420-7F64-458F-98DD-8903D4BB08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76DE-9D4D-4BE3-8E85-29B995C0C3F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5A4385-002E-457E-A5FB-BBE371DD0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5A7E-8DB3-4A3A-BEE0-FB9FFE61E06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4385-002E-457E-A5FB-BBE371DD0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99D8-82D8-4043-873B-EC4388947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6EC6-2A53-4348-A8E2-D8C2C93F2D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402-10C7-4069-A670-1F0C3DE9A0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63D7-F610-469C-8C16-143360EAC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462-62A3-4074-8B5C-5BEA62001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DE89-5DF1-48CD-849E-C70C897D4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8A64-1E8E-49E4-BC97-DD6077AEC8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A420-7F64-458F-98DD-8903D4BB08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8799D8-82D8-4043-873B-EC4388947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76DE-9D4D-4BE3-8E85-29B995C0C3F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5A7E-8DB3-4A3A-BEE0-FB9FFE61E06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4385-002E-457E-A5FB-BBE371DD0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99D8-82D8-4043-873B-EC4388947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6EC6-2A53-4348-A8E2-D8C2C93F2D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402-10C7-4069-A670-1F0C3DE9A0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63D7-F610-469C-8C16-143360EAC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462-62A3-4074-8B5C-5BEA62001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EDE89-5DF1-48CD-849E-C70C897D4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8A64-1E8E-49E4-BC97-DD6077AEC8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6D6EC6-2A53-4348-A8E2-D8C2C93F2D0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A420-7F64-458F-98DD-8903D4BB08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76DE-9D4D-4BE3-8E85-29B995C0C3F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5A7E-8DB3-4A3A-BEE0-FB9FFE61E06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4385-002E-457E-A5FB-BBE371DD069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99D8-82D8-4043-873B-EC4388947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6EC6-2A53-4348-A8E2-D8C2C93F2D0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7402-10C7-4069-A670-1F0C3DE9A0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63D7-F610-469C-8C16-143360EACE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8462-62A3-4074-8B5C-5BEA620010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7047402-10C7-4069-A670-1F0C3DE9A0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3C2ED4-CED7-40D3-A6C5-95403AB1A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A3C2ED4-CED7-40D3-A6C5-95403AB1A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C2ED4-CED7-40D3-A6C5-95403AB1AB06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3C2ED4-CED7-40D3-A6C5-95403AB1A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3C2ED4-CED7-40D3-A6C5-95403AB1A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3C2ED4-CED7-40D3-A6C5-95403AB1A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3C2ED4-CED7-40D3-A6C5-95403AB1A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3C2ED4-CED7-40D3-A6C5-95403AB1A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46199" y="332656"/>
            <a:ext cx="7642225" cy="58356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6000" dirty="0"/>
              <a:t>FUNCIONES</a:t>
            </a:r>
          </a:p>
          <a:p>
            <a:pPr algn="ctr">
              <a:buFont typeface="Wingdings" pitchFamily="2" charset="2"/>
              <a:buNone/>
            </a:pPr>
            <a:r>
              <a:rPr lang="es-ES" sz="6000" dirty="0"/>
              <a:t> DE ALGUNOS</a:t>
            </a:r>
          </a:p>
          <a:p>
            <a:pPr algn="ctr">
              <a:buFont typeface="Wingdings" pitchFamily="2" charset="2"/>
              <a:buNone/>
            </a:pPr>
            <a:r>
              <a:rPr lang="es-ES" sz="6000" dirty="0"/>
              <a:t> COMPONENTES</a:t>
            </a:r>
          </a:p>
          <a:p>
            <a:pPr algn="ctr">
              <a:buFont typeface="Wingdings" pitchFamily="2" charset="2"/>
              <a:buNone/>
            </a:pPr>
            <a:r>
              <a:rPr lang="es-ES" sz="6000" dirty="0"/>
              <a:t> DEL 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692697"/>
            <a:ext cx="8229600" cy="5976664"/>
          </a:xfrm>
        </p:spPr>
        <p:txBody>
          <a:bodyPr/>
          <a:lstStyle/>
          <a:p>
            <a:pPr algn="ctr"/>
            <a:r>
              <a:rPr lang="es-ES" dirty="0">
                <a:solidFill>
                  <a:srgbClr val="C00000"/>
                </a:solidFill>
              </a:rPr>
              <a:t>LA PRESIÓN ATMOSFÉRICA VARIA EN DIFERENTES LUGARES DE LA TIERRA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45720" indent="0">
              <a:buNone/>
            </a:pPr>
            <a:endParaRPr lang="es-ES" dirty="0"/>
          </a:p>
          <a:p>
            <a:pPr marL="45720" indent="0">
              <a:buNone/>
            </a:pPr>
            <a:endParaRPr lang="es-ES" dirty="0"/>
          </a:p>
          <a:p>
            <a:r>
              <a:rPr lang="es-ES" dirty="0"/>
              <a:t>A mayor altura, menor presión y menor temperatura</a:t>
            </a:r>
          </a:p>
          <a:p>
            <a:r>
              <a:rPr lang="es-ES" dirty="0"/>
              <a:t>A menor altura, mayor presión y mayor temperatura</a:t>
            </a:r>
          </a:p>
          <a:p>
            <a:r>
              <a:rPr lang="es-ES" dirty="0"/>
              <a:t>La presión es mayor en el ecuador y menor en los polos.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1916832"/>
            <a:ext cx="6512511" cy="1143000"/>
          </a:xfrm>
        </p:spPr>
        <p:txBody>
          <a:bodyPr/>
          <a:lstStyle/>
          <a:p>
            <a:pPr algn="ctr"/>
            <a:r>
              <a:rPr lang="es-MX" dirty="0" smtClean="0"/>
              <a:t>ACTIVIDADES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772400" cy="70326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=</a:t>
            </a:r>
            <a:r>
              <a:rPr lang="es-ES" dirty="0">
                <a:solidFill>
                  <a:schemeClr val="tx1"/>
                </a:solidFill>
              </a:rPr>
              <a:t>NITRÓGENO</a:t>
            </a:r>
            <a:r>
              <a:rPr lang="es-MX" dirty="0">
                <a:solidFill>
                  <a:schemeClr val="tx1"/>
                </a:solidFill>
              </a:rPr>
              <a:t>=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71600"/>
            <a:ext cx="8507288" cy="21294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b="1" dirty="0"/>
              <a:t>SE LE DESCRIBE COMO UN GAS INACTIVO  DEBIDO A QUE NO REACCIONA FACILMENTE CON OTRAS SUSTANCIAS QUÍMICAS.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b="1" dirty="0"/>
              <a:t>EL NITRÓGENO EN EL AIRE  DILUYE AL OXÍGENO Y LO HACE RESPIRABLE.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b="1" dirty="0"/>
              <a:t>EL NITRÓGENO SE COMBINA  CON EL OXÍGENO CUANDO TIENE MUCHA ENERGÍA FORMANDO, NO</a:t>
            </a:r>
            <a:r>
              <a:rPr lang="es-ES" b="1" baseline="-25000" dirty="0"/>
              <a:t>2</a:t>
            </a:r>
            <a:r>
              <a:rPr lang="es-ES" b="1" dirty="0"/>
              <a:t> Y NO (óxido de nitrógeno IV Y II)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3645024"/>
            <a:ext cx="8712968" cy="259228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s-ES" sz="2200" b="1" dirty="0" smtClean="0">
                <a:latin typeface="Constantia" pitchFamily="18" charset="0"/>
              </a:rPr>
              <a:t>ES UNO DE LOS ELEMENTOS MAS IMPORTANTES POR QUE GRAN PARTE DEL MATERIAL ORGÁNICO DE PLANTAS Y ANIMALES ESTA FORMADO POR COMPUESTOS NITROGENADOS MUCHOS DE ELLOS  TIENEN NUMEROSAS APLICACIONES.</a:t>
            </a:r>
            <a:endParaRPr lang="es-ES" sz="2200" b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2048" y="116632"/>
            <a:ext cx="7772400" cy="774700"/>
          </a:xfrm>
        </p:spPr>
        <p:txBody>
          <a:bodyPr/>
          <a:lstStyle/>
          <a:p>
            <a:pPr algn="ctr"/>
            <a:r>
              <a:rPr lang="es-MX" dirty="0">
                <a:solidFill>
                  <a:srgbClr val="FFFF00"/>
                </a:solidFill>
              </a:rPr>
              <a:t> =</a:t>
            </a:r>
            <a:r>
              <a:rPr lang="es-ES" dirty="0">
                <a:solidFill>
                  <a:srgbClr val="FFFF00"/>
                </a:solidFill>
              </a:rPr>
              <a:t>OXÍGENO</a:t>
            </a:r>
            <a:r>
              <a:rPr lang="es-MX" dirty="0">
                <a:solidFill>
                  <a:srgbClr val="FFFF00"/>
                </a:solidFill>
              </a:rPr>
              <a:t>=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8435280" cy="306970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b="1" dirty="0">
                <a:latin typeface="Constantia" pitchFamily="18" charset="0"/>
              </a:rPr>
              <a:t>ES EL ELEMENTO VITAL DE LA ATMÓSFERA Y EL MAS ACTIVO QUIMICAMENTE DE SUS COMPONENTES.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b="1" dirty="0">
              <a:latin typeface="Constant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b="1" dirty="0">
                <a:latin typeface="Constantia" pitchFamily="18" charset="0"/>
              </a:rPr>
              <a:t>-ES COMBURENTE.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b="1" dirty="0">
                <a:latin typeface="Constantia" pitchFamily="18" charset="0"/>
              </a:rPr>
              <a:t>-PURIFICA EL AIRE Y EL AGUA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b="1" dirty="0">
                <a:latin typeface="Constantia" pitchFamily="18" charset="0"/>
              </a:rPr>
              <a:t>-INTERVIENE EN LA DESCOMPOSICIÓN DE PLANTAS Y ANIMALE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b="1" dirty="0">
                <a:latin typeface="Constantia" pitchFamily="18" charset="0"/>
              </a:rPr>
              <a:t>-LOS VEGETALES LA REINTEGRAN AL AIRE POR MEDIO DE LA FOTOSÍNTESIS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772400" cy="576263"/>
          </a:xfrm>
        </p:spPr>
        <p:txBody>
          <a:bodyPr/>
          <a:lstStyle/>
          <a:p>
            <a:r>
              <a:rPr lang="es-MX" dirty="0" smtClean="0">
                <a:solidFill>
                  <a:srgbClr val="FF3300"/>
                </a:solidFill>
              </a:rPr>
              <a:t>Dióxido de carbono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576536"/>
            <a:ext cx="82296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b="1" dirty="0"/>
              <a:t>ESTE GAS SE FORMA SIEMPRE QUE SE QUEMAN COMBUSTIBLES QUE CONTIENEN CARBÓN.</a:t>
            </a:r>
          </a:p>
          <a:p>
            <a:pPr>
              <a:buFont typeface="Wingdings" pitchFamily="2" charset="2"/>
              <a:buNone/>
            </a:pPr>
            <a:endParaRPr lang="es-ES" b="1" dirty="0"/>
          </a:p>
          <a:p>
            <a:pPr>
              <a:buFont typeface="Wingdings" pitchFamily="2" charset="2"/>
              <a:buNone/>
            </a:pPr>
            <a:r>
              <a:rPr lang="es-ES" b="1" dirty="0"/>
              <a:t> SE USA PARA GASIFICAR REFRESCOS; A LA FORMA SÓLIDA DE CO</a:t>
            </a:r>
            <a:r>
              <a:rPr lang="es-ES" sz="1600" b="1" dirty="0"/>
              <a:t>2</a:t>
            </a:r>
            <a:r>
              <a:rPr lang="es-ES" b="1" dirty="0"/>
              <a:t> SE LE DENOMINA “HÍELO SECO”</a:t>
            </a:r>
          </a:p>
          <a:p>
            <a:pPr>
              <a:buFont typeface="Wingdings" pitchFamily="2" charset="2"/>
              <a:buNone/>
            </a:pP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95536" y="4005064"/>
            <a:ext cx="84249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INDISPENSABLE PARA LA REALIZACIÓN DE LA FOTOSÍNTESIS</a:t>
            </a:r>
          </a:p>
          <a:p>
            <a:r>
              <a:rPr lang="es-MX" sz="2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RETIENE EL CALOR SOLAR EN LA ATMOSFERA </a:t>
            </a:r>
          </a:p>
          <a:p>
            <a:r>
              <a:rPr lang="es-MX" sz="2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 FORMA EN LA: respiración, combustión, fermentación y en la descomposición de la materia orgánica</a:t>
            </a:r>
            <a:endParaRPr lang="es-MX" sz="22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r>
              <a:rPr lang="es-MX">
                <a:solidFill>
                  <a:schemeClr val="tx1"/>
                </a:solidFill>
              </a:rPr>
              <a:t>=</a:t>
            </a:r>
            <a:r>
              <a:rPr lang="es-ES">
                <a:solidFill>
                  <a:schemeClr val="tx1"/>
                </a:solidFill>
              </a:rPr>
              <a:t>VAPOR DE AGUA</a:t>
            </a:r>
            <a:r>
              <a:rPr lang="es-MX">
                <a:solidFill>
                  <a:schemeClr val="tx1"/>
                </a:solidFill>
              </a:rPr>
              <a:t>=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b="1" dirty="0"/>
              <a:t>EL VAPOR DE AGUA CONTENIDO EN LA ATMÓSFERA ES DE SUMA IMPORTANCIA, POR QUE EN UNA ATMOSFERA COMPLETAMENTE SECA, LA VIDA NO PODRIA EXISTIR,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b="1" dirty="0"/>
              <a:t>SUS FUNCIONES SON;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b="1" dirty="0"/>
              <a:t>*RETIENE EL CALOR ATMOSFÉRICO</a:t>
            </a:r>
          </a:p>
          <a:p>
            <a:pPr>
              <a:lnSpc>
                <a:spcPct val="90000"/>
              </a:lnSpc>
            </a:pPr>
            <a:r>
              <a:rPr lang="es-ES" sz="2800" b="1" dirty="0"/>
              <a:t>FACILITA LA RESPIRACIÓN</a:t>
            </a:r>
          </a:p>
          <a:p>
            <a:pPr>
              <a:lnSpc>
                <a:spcPct val="90000"/>
              </a:lnSpc>
            </a:pPr>
            <a:r>
              <a:rPr lang="es-ES" sz="2800" b="1" dirty="0"/>
              <a:t>REGULA EL CLIMA</a:t>
            </a:r>
          </a:p>
          <a:p>
            <a:pPr>
              <a:lnSpc>
                <a:spcPct val="90000"/>
              </a:lnSpc>
            </a:pPr>
            <a:r>
              <a:rPr lang="es-ES" sz="2800" b="1" dirty="0"/>
              <a:t>CONSERVA LA VEGETACIÓN DEL SUELO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772400" cy="703263"/>
          </a:xfrm>
        </p:spPr>
        <p:txBody>
          <a:bodyPr>
            <a:normAutofit fontScale="90000"/>
          </a:bodyPr>
          <a:lstStyle/>
          <a:p>
            <a:r>
              <a:rPr lang="es-MX">
                <a:solidFill>
                  <a:srgbClr val="FF3300"/>
                </a:solidFill>
              </a:rPr>
              <a:t>        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b="1" dirty="0">
                <a:solidFill>
                  <a:srgbClr val="CC3399"/>
                </a:solidFill>
                <a:latin typeface="Comic Sans MS" pitchFamily="66" charset="0"/>
              </a:rPr>
              <a:t> </a:t>
            </a:r>
            <a:r>
              <a:rPr lang="es-ES" b="1" dirty="0"/>
              <a:t>*POR EL SE FORMAN LAS </a:t>
            </a:r>
            <a:r>
              <a:rPr lang="es-ES" b="1" dirty="0" smtClean="0"/>
              <a:t>NUBES</a:t>
            </a:r>
            <a:r>
              <a:rPr lang="es-ES" b="1" dirty="0"/>
              <a:t>, LLUVIA, NIEVE Y GRANIZO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b="1" dirty="0"/>
              <a:t> *EVITA LA </a:t>
            </a:r>
            <a:r>
              <a:rPr lang="es-ES" b="1" dirty="0" smtClean="0"/>
              <a:t>EXCESIVA </a:t>
            </a:r>
            <a:r>
              <a:rPr lang="es-ES" b="1" dirty="0"/>
              <a:t>EVAPORIZACIÓN DE LOS TEJIDOS DE LAS PLANTAS Y LOS ANIMALES  Y SER UN ELEMENTO EN EL CICLO DEL AGUA EN LA NATURALEZA,</a:t>
            </a:r>
            <a:r>
              <a:rPr lang="es-MX" b="1" dirty="0"/>
              <a:t> </a:t>
            </a:r>
            <a:r>
              <a:rPr lang="es-ES" b="1" dirty="0"/>
              <a:t>”PORQUE SIN AGUA NO HABRÍA VÍDA”.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   </a:t>
            </a:r>
            <a:r>
              <a:rPr lang="es-MX">
                <a:solidFill>
                  <a:srgbClr val="FF3300"/>
                </a:solidFill>
              </a:rPr>
              <a:t>=</a:t>
            </a:r>
            <a:r>
              <a:rPr lang="es-ES">
                <a:solidFill>
                  <a:schemeClr val="tx1"/>
                </a:solidFill>
              </a:rPr>
              <a:t>PROPIEDADES DEL AIRE</a:t>
            </a:r>
            <a:r>
              <a:rPr lang="es-MX">
                <a:solidFill>
                  <a:srgbClr val="FF3300"/>
                </a:solidFill>
              </a:rPr>
              <a:t>=</a:t>
            </a:r>
            <a:endParaRPr lang="es-ES">
              <a:solidFill>
                <a:srgbClr val="FF33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2051050"/>
            <a:ext cx="7772400" cy="3975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b="1"/>
              <a:t>EL AIRE ES INCOLORO, INODORO E INSÍPIDO</a:t>
            </a:r>
          </a:p>
          <a:p>
            <a:pPr>
              <a:buFont typeface="Wingdings" pitchFamily="2" charset="2"/>
              <a:buNone/>
            </a:pPr>
            <a:r>
              <a:rPr lang="es-ES" b="1"/>
              <a:t>OTRAS CARACTERÍSTICAS DEL AIRE: ES LA MOVILIDAD, COMPRESIBILIDAD, ELASTICIDAD, EXPANSIBILIDAD, PESO, MASA Y SU ACCIÓN EN LA PRESIÓN ATMOSFÉRICA.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rgbClr val="FF3300"/>
                </a:solidFill>
              </a:rPr>
              <a:t>    </a:t>
            </a:r>
            <a:r>
              <a:rPr lang="es-MX">
                <a:solidFill>
                  <a:schemeClr val="tx1"/>
                </a:solidFill>
              </a:rPr>
              <a:t>=</a:t>
            </a:r>
            <a:r>
              <a:rPr lang="es-ES">
                <a:solidFill>
                  <a:schemeClr val="tx1"/>
                </a:solidFill>
              </a:rPr>
              <a:t>PRESIÓN ATMOSFÉRICA</a:t>
            </a:r>
            <a:r>
              <a:rPr lang="es-MX">
                <a:solidFill>
                  <a:schemeClr val="tx1"/>
                </a:solidFill>
              </a:rPr>
              <a:t>=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06600"/>
            <a:ext cx="7772400" cy="4019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dirty="0">
                <a:solidFill>
                  <a:srgbClr val="CC3399"/>
                </a:solidFill>
              </a:rPr>
              <a:t>-</a:t>
            </a:r>
            <a:r>
              <a:rPr lang="es-ES" dirty="0"/>
              <a:t>ES LA FUERZA QUE EJERCE LA ATMÓSFERA O AIRE SOBRE LA TIERRA.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dirty="0"/>
              <a:t>-UNA MANERA DE MEDIR LA PRESIÓN ATMOSFÉRICA ES CON EL BARÓMETRO DE MERCURIO.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dirty="0"/>
              <a:t>-UN LITRO DE AIRE PESA 1.293 g Y EJERCE PRESIÓN EN TODAS DIRECCIONES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772400" cy="687388"/>
          </a:xfrm>
        </p:spPr>
        <p:txBody>
          <a:bodyPr>
            <a:normAutofit fontScale="90000"/>
          </a:bodyPr>
          <a:lstStyle/>
          <a:p>
            <a:r>
              <a:rPr lang="es-ES"/>
              <a:t>     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-PRESIÓN: SE DEFINE COMO LA FUERZA POR LA UNIDAD DE SUPERFICIE .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r>
              <a:rPr lang="es-ES"/>
              <a:t>-ATMÓSFERA: ES LA ENVOLTURA GASEOSA QUE ENVUELVE A LA TIERRA.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r>
              <a:rPr lang="es-ES"/>
              <a:t>-PRESIÓN ATMOSFÉRICA: ES LA FUERZA QUE ENVUELVE A LA TIERRA.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816</TotalTime>
  <Words>492</Words>
  <Application>Microsoft Office PowerPoint</Application>
  <PresentationFormat>Presentación en pantalla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Intermedio</vt:lpstr>
      <vt:lpstr>Ángulos</vt:lpstr>
      <vt:lpstr>Flujo</vt:lpstr>
      <vt:lpstr>Paja</vt:lpstr>
      <vt:lpstr>Transmisión de listas</vt:lpstr>
      <vt:lpstr>1_Transmisión de listas</vt:lpstr>
      <vt:lpstr>2_Transmisión de listas</vt:lpstr>
      <vt:lpstr>3_Transmisión de listas</vt:lpstr>
      <vt:lpstr>Presentación de PowerPoint</vt:lpstr>
      <vt:lpstr>=NITRÓGENO=</vt:lpstr>
      <vt:lpstr> =OXÍGENO=</vt:lpstr>
      <vt:lpstr>Dióxido de carbono</vt:lpstr>
      <vt:lpstr>=VAPOR DE AGUA=</vt:lpstr>
      <vt:lpstr>        </vt:lpstr>
      <vt:lpstr>   =PROPIEDADES DEL AIRE=</vt:lpstr>
      <vt:lpstr>    =PRESIÓN ATMOSFÉRICA=</vt:lpstr>
      <vt:lpstr>     </vt:lpstr>
      <vt:lpstr>Presentación de PowerPoint</vt:lpstr>
      <vt:lpstr>ACTIVIDADES</vt:lpstr>
    </vt:vector>
  </TitlesOfParts>
  <Company>aris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ATMOSFERA,(CAPAS).</dc:title>
  <dc:creator>javier</dc:creator>
  <cp:lastModifiedBy>REYNOLDS</cp:lastModifiedBy>
  <cp:revision>26</cp:revision>
  <dcterms:created xsi:type="dcterms:W3CDTF">2006-03-08T23:35:36Z</dcterms:created>
  <dcterms:modified xsi:type="dcterms:W3CDTF">2011-03-24T01:30:18Z</dcterms:modified>
</cp:coreProperties>
</file>